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90" r:id="rId2"/>
    <p:sldId id="256" r:id="rId3"/>
    <p:sldId id="257" r:id="rId4"/>
    <p:sldId id="258" r:id="rId5"/>
    <p:sldId id="259" r:id="rId6"/>
    <p:sldId id="287" r:id="rId7"/>
    <p:sldId id="260" r:id="rId8"/>
    <p:sldId id="261" r:id="rId9"/>
    <p:sldId id="262" r:id="rId10"/>
    <p:sldId id="263" r:id="rId11"/>
    <p:sldId id="276" r:id="rId12"/>
    <p:sldId id="277" r:id="rId13"/>
    <p:sldId id="278" r:id="rId14"/>
    <p:sldId id="279" r:id="rId15"/>
    <p:sldId id="280" r:id="rId16"/>
    <p:sldId id="281" r:id="rId17"/>
    <p:sldId id="275" r:id="rId18"/>
    <p:sldId id="264" r:id="rId19"/>
    <p:sldId id="265" r:id="rId20"/>
    <p:sldId id="266" r:id="rId21"/>
    <p:sldId id="282" r:id="rId22"/>
    <p:sldId id="283" r:id="rId23"/>
    <p:sldId id="288" r:id="rId24"/>
    <p:sldId id="289" r:id="rId25"/>
    <p:sldId id="268" r:id="rId26"/>
    <p:sldId id="269" r:id="rId27"/>
    <p:sldId id="284" r:id="rId28"/>
    <p:sldId id="285" r:id="rId29"/>
    <p:sldId id="286" r:id="rId30"/>
    <p:sldId id="291" r:id="rId31"/>
    <p:sldId id="270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EE17FBC-F783-4F77-AB0F-4BE5F24783B4}">
          <p14:sldIdLst>
            <p14:sldId id="290"/>
            <p14:sldId id="256"/>
            <p14:sldId id="257"/>
            <p14:sldId id="258"/>
            <p14:sldId id="259"/>
            <p14:sldId id="287"/>
            <p14:sldId id="260"/>
            <p14:sldId id="261"/>
            <p14:sldId id="262"/>
          </p14:sldIdLst>
        </p14:section>
        <p14:section name="different conceptions" id="{3E8EAEDF-5DF1-4436-A46C-200ADBEDFC0C}">
          <p14:sldIdLst>
            <p14:sldId id="263"/>
            <p14:sldId id="276"/>
            <p14:sldId id="277"/>
            <p14:sldId id="278"/>
            <p14:sldId id="279"/>
            <p14:sldId id="280"/>
            <p14:sldId id="281"/>
            <p14:sldId id="275"/>
          </p14:sldIdLst>
        </p14:section>
        <p14:section name="coordinate system" id="{92D47296-DD60-4492-9F10-3B95182DEAFD}">
          <p14:sldIdLst>
            <p14:sldId id="264"/>
            <p14:sldId id="265"/>
            <p14:sldId id="266"/>
            <p14:sldId id="282"/>
            <p14:sldId id="283"/>
          </p14:sldIdLst>
        </p14:section>
        <p14:section name="scalar multiplcation" id="{F389EB27-24BC-4B0A-833F-7B3CFDF87F0F}">
          <p14:sldIdLst>
            <p14:sldId id="288"/>
            <p14:sldId id="289"/>
            <p14:sldId id="268"/>
          </p14:sldIdLst>
        </p14:section>
        <p14:section name="vector addition" id="{73F41E6C-7BD8-43A4-ADCA-79193BDAFB27}">
          <p14:sldIdLst>
            <p14:sldId id="269"/>
            <p14:sldId id="284"/>
            <p14:sldId id="285"/>
            <p14:sldId id="286"/>
            <p14:sldId id="291"/>
            <p14:sldId id="270"/>
            <p14:sldId id="271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shot" initials="A" lastIdx="1" clrIdx="0">
    <p:extLst>
      <p:ext uri="{19B8F6BF-5375-455C-9EA6-DF929625EA0E}">
        <p15:presenceInfo xmlns:p15="http://schemas.microsoft.com/office/powerpoint/2012/main" userId="Ashot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E01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31" autoAdjust="0"/>
    <p:restoredTop sz="88324" autoAdjust="0"/>
  </p:normalViewPr>
  <p:slideViewPr>
    <p:cSldViewPr snapToGrid="0">
      <p:cViewPr varScale="1">
        <p:scale>
          <a:sx n="102" d="100"/>
          <a:sy n="102" d="100"/>
        </p:scale>
        <p:origin x="372" y="108"/>
      </p:cViewPr>
      <p:guideLst/>
    </p:cSldViewPr>
  </p:slideViewPr>
  <p:notesTextViewPr>
    <p:cViewPr>
      <p:scale>
        <a:sx n="202" d="100"/>
        <a:sy n="202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A16770-A933-4643-92CD-BBDF2DF80C1F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0E98F8-66A2-402C-9964-5FE7753FFD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710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081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conceptions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646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Physicist conception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414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Position doesn’t matter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255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 conception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54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Price and area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4392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list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16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mathematician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77284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Help to have one thought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437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I want you think about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4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 system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83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linear algebra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8052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Coordinates to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063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to coordinates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897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Scalar multiplication numerically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4536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Vector addition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92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729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419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Ball explanation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323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doesn’t matter which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841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analyst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246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Manipulate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842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Students do not understand</a:t>
            </a:r>
          </a:p>
          <a:p>
            <a:r>
              <a:rPr lang="en-US" dirty="0"/>
              <a:t>Geometric intuition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9506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Nice animations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642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 </a:t>
            </a:r>
            <a:r>
              <a:rPr lang="en-US" dirty="0" err="1"/>
              <a:t>aproximation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08982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Loose connection to </a:t>
            </a:r>
            <a:r>
              <a:rPr lang="en-US" dirty="0" err="1"/>
              <a:t>riangles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1098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Physics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865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Linalg</a:t>
            </a:r>
            <a:r>
              <a:rPr lang="en-US" dirty="0"/>
              <a:t> pyramid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93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0E98F8-66A2-402C-9964-5FE7753FFD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445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52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524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53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051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76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652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0438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912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1331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152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58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467532-B5EB-4702-B543-8006BF8F63DE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33432E-B358-48A1-95BB-14BE65ED41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0060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8.mp4"/><Relationship Id="rId1" Type="http://schemas.openxmlformats.org/officeDocument/2006/relationships/video" Target="NULL" TargetMode="External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0.mp4"/><Relationship Id="rId1" Type="http://schemas.openxmlformats.org/officeDocument/2006/relationships/video" Target="NULL" TargetMode="Externa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5.mp4"/><Relationship Id="rId1" Type="http://schemas.openxmlformats.org/officeDocument/2006/relationships/video" Target="NULL" TargetMode="External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7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0.mp4"/><Relationship Id="rId1" Type="http://schemas.microsoft.com/office/2007/relationships/media" Target="../media/media30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6.mp4"/><Relationship Id="rId1" Type="http://schemas.openxmlformats.org/officeDocument/2006/relationships/video" Target="NULL" TargetMode="External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blue1brown">
            <a:hlinkClick r:id="" action="ppaction://media"/>
            <a:extLst>
              <a:ext uri="{FF2B5EF4-FFF2-40B4-BE49-F238E27FC236}">
                <a16:creationId xmlns:a16="http://schemas.microsoft.com/office/drawing/2014/main" id="{26D2B9D2-C656-4D0B-A6BB-171D4C32815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627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fferentConceptions.1">
            <a:hlinkClick r:id="" action="ppaction://media"/>
            <a:extLst>
              <a:ext uri="{FF2B5EF4-FFF2-40B4-BE49-F238E27FC236}">
                <a16:creationId xmlns:a16="http://schemas.microsoft.com/office/drawing/2014/main" id="{B05C74B0-C99C-4E05-9A88-E68DB38280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65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99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99)">
                                      <p:cBhvr>
                                        <p:cTn id="12" dur="20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2.1">
            <a:hlinkClick r:id="" action="ppaction://media"/>
            <a:extLst>
              <a:ext uri="{FF2B5EF4-FFF2-40B4-BE49-F238E27FC236}">
                <a16:creationId xmlns:a16="http://schemas.microsoft.com/office/drawing/2014/main" id="{84EE4C3F-2CDD-4CD5-B106-D50BDD50A5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2.2">
            <a:hlinkClick r:id="" action="ppaction://media"/>
            <a:extLst>
              <a:ext uri="{FF2B5EF4-FFF2-40B4-BE49-F238E27FC236}">
                <a16:creationId xmlns:a16="http://schemas.microsoft.com/office/drawing/2014/main" id="{314F4462-4978-4CAB-A99F-33A6D75C5B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93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2.3">
            <a:hlinkClick r:id="" action="ppaction://media"/>
            <a:extLst>
              <a:ext uri="{FF2B5EF4-FFF2-40B4-BE49-F238E27FC236}">
                <a16:creationId xmlns:a16="http://schemas.microsoft.com/office/drawing/2014/main" id="{AD0E62B3-D0C3-4AB2-BF5D-DCF6983709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526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4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3.1">
            <a:hlinkClick r:id="" action="ppaction://media"/>
            <a:extLst>
              <a:ext uri="{FF2B5EF4-FFF2-40B4-BE49-F238E27FC236}">
                <a16:creationId xmlns:a16="http://schemas.microsoft.com/office/drawing/2014/main" id="{8395C74E-D8FB-47D0-8056-D1ED341AE75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0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3.2">
            <a:hlinkClick r:id="" action="ppaction://media"/>
            <a:extLst>
              <a:ext uri="{FF2B5EF4-FFF2-40B4-BE49-F238E27FC236}">
                <a16:creationId xmlns:a16="http://schemas.microsoft.com/office/drawing/2014/main" id="{FC2BF998-AB9D-4598-B48A-567ECB9512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45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ifferentConceptions.3.3">
            <a:hlinkClick r:id="" action="ppaction://media"/>
            <a:extLst>
              <a:ext uri="{FF2B5EF4-FFF2-40B4-BE49-F238E27FC236}">
                <a16:creationId xmlns:a16="http://schemas.microsoft.com/office/drawing/2014/main" id="{1E47EF79-2487-4866-984D-3FED33743E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242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97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97)">
                                      <p:cBhvr>
                                        <p:cTn id="12" dur="21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ifferentConceptions.4">
            <a:hlinkClick r:id="" action="ppaction://media"/>
            <a:extLst>
              <a:ext uri="{FF2B5EF4-FFF2-40B4-BE49-F238E27FC236}">
                <a16:creationId xmlns:a16="http://schemas.microsoft.com/office/drawing/2014/main" id="{D6BBFA30-4667-41E7-BD4C-8D7EFF7F2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45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B2890E5-4073-4BAA-AC1E-3E0E7AA82BFC}"/>
              </a:ext>
            </a:extLst>
          </p:cNvPr>
          <p:cNvSpPr txBox="1"/>
          <p:nvPr/>
        </p:nvSpPr>
        <p:spPr>
          <a:xfrm>
            <a:off x="856342" y="740229"/>
            <a:ext cx="10624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4400" dirty="0">
                <a:latin typeface="GHEA Mariam" panose="02000503080000020003" pitchFamily="50" charset="0"/>
              </a:rPr>
              <a:t>Մտածեք ինչ-որ վեկտորի մասին․․․</a:t>
            </a:r>
            <a:endParaRPr lang="en-US" sz="4400" dirty="0">
              <a:latin typeface="GHEA Mariam" panose="02000503080000020003" pitchFamily="50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7A232-4B1E-4A6A-BE9C-E9B0F4035B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71" t="40211" r="33214" b="39260"/>
          <a:stretch/>
        </p:blipFill>
        <p:spPr>
          <a:xfrm>
            <a:off x="3650343" y="2780498"/>
            <a:ext cx="4891314" cy="170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20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IWantYouToThinkAboutVectors">
            <a:hlinkClick r:id="" action="ppaction://media"/>
            <a:extLst>
              <a:ext uri="{FF2B5EF4-FFF2-40B4-BE49-F238E27FC236}">
                <a16:creationId xmlns:a16="http://schemas.microsoft.com/office/drawing/2014/main" id="{A1DD15B5-8ACE-49EE-9B5B-8F00C8EE1E4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5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7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36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36)">
                                      <p:cBhvr>
                                        <p:cTn id="12" dur="86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ED2B1-1D94-4DCA-BE44-5652697E5E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30694" y="2155370"/>
            <a:ext cx="9144000" cy="1746477"/>
          </a:xfrm>
        </p:spPr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</a:t>
            </a:r>
            <a:r>
              <a:rPr lang="hy-AM" sz="9600" dirty="0">
                <a:latin typeface="GHEA Mariam" panose="02000503080000020003" pitchFamily="50" charset="0"/>
              </a:rPr>
              <a:t>1</a:t>
            </a:r>
            <a:endParaRPr lang="en-US" sz="7200" dirty="0">
              <a:latin typeface="GHEA Mariam" panose="02000503080000020003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EE9E1F-002D-46F5-94B1-DCFCFD3D74EE}"/>
              </a:ext>
            </a:extLst>
          </p:cNvPr>
          <p:cNvSpPr txBox="1"/>
          <p:nvPr/>
        </p:nvSpPr>
        <p:spPr>
          <a:xfrm>
            <a:off x="4552950" y="4118919"/>
            <a:ext cx="30861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sz="4000" dirty="0" err="1">
                <a:solidFill>
                  <a:srgbClr val="EAE016"/>
                </a:solidFill>
                <a:latin typeface="GHEA Mariam" panose="02000503080000020003" pitchFamily="50" charset="0"/>
              </a:rPr>
              <a:t>Վեկտորներ</a:t>
            </a:r>
            <a:endParaRPr lang="en-US" sz="4000" dirty="0">
              <a:solidFill>
                <a:srgbClr val="EAE016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49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ordinateSystemWalkthrough.1">
            <a:hlinkClick r:id="" action="ppaction://media"/>
            <a:extLst>
              <a:ext uri="{FF2B5EF4-FFF2-40B4-BE49-F238E27FC236}">
                <a16:creationId xmlns:a16="http://schemas.microsoft.com/office/drawing/2014/main" id="{C965D74B-5315-4F31-B7F5-BFCD101CAC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261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335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95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ordinateSystemWalkthrough.2">
            <a:hlinkClick r:id="" action="ppaction://media"/>
            <a:extLst>
              <a:ext uri="{FF2B5EF4-FFF2-40B4-BE49-F238E27FC236}">
                <a16:creationId xmlns:a16="http://schemas.microsoft.com/office/drawing/2014/main" id="{F5416437-7377-4DCF-9DF7-B40D78C0955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343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3)">
                                      <p:cBhvr>
                                        <p:cTn id="12" dur="418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ordinateSystemWalkthrough.3">
            <a:hlinkClick r:id="" action="ppaction://media"/>
            <a:extLst>
              <a:ext uri="{FF2B5EF4-FFF2-40B4-BE49-F238E27FC236}">
                <a16:creationId xmlns:a16="http://schemas.microsoft.com/office/drawing/2014/main" id="{B8FD0835-49D6-4043-AE95-A27713E1F4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4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1)">
                                      <p:cBhvr>
                                        <p:cTn id="12" dur="4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ScalarMultiplication.1">
            <a:hlinkClick r:id="" action="ppaction://media"/>
            <a:extLst>
              <a:ext uri="{FF2B5EF4-FFF2-40B4-BE49-F238E27FC236}">
                <a16:creationId xmlns:a16="http://schemas.microsoft.com/office/drawing/2014/main" id="{430AAA86-886D-40AB-B825-DF976D62A61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5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301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ScalarMultiplication.2">
            <a:hlinkClick r:id="" action="ppaction://media"/>
            <a:extLst>
              <a:ext uri="{FF2B5EF4-FFF2-40B4-BE49-F238E27FC236}">
                <a16:creationId xmlns:a16="http://schemas.microsoft.com/office/drawing/2014/main" id="{A3ECA824-4078-4F84-99F2-25C89A3B06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45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ingNumerically">
            <a:hlinkClick r:id="" action="ppaction://media"/>
            <a:extLst>
              <a:ext uri="{FF2B5EF4-FFF2-40B4-BE49-F238E27FC236}">
                <a16:creationId xmlns:a16="http://schemas.microsoft.com/office/drawing/2014/main" id="{A9FF7621-3012-4336-AF9B-3CC74EEA0D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32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95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95)">
                                      <p:cBhvr>
                                        <p:cTn id="12" dur="1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1005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6)">
                                      <p:cBhvr>
                                        <p:cTn id="18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ectorAddition.1">
            <a:hlinkClick r:id="" action="ppaction://media"/>
            <a:extLst>
              <a:ext uri="{FF2B5EF4-FFF2-40B4-BE49-F238E27FC236}">
                <a16:creationId xmlns:a16="http://schemas.microsoft.com/office/drawing/2014/main" id="{22E02EFF-5F16-4F3A-9963-5980A12DB6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9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2)">
                                      <p:cBhvr>
                                        <p:cTn id="12" dur="33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Addition.2">
            <a:hlinkClick r:id="" action="ppaction://media"/>
            <a:extLst>
              <a:ext uri="{FF2B5EF4-FFF2-40B4-BE49-F238E27FC236}">
                <a16:creationId xmlns:a16="http://schemas.microsoft.com/office/drawing/2014/main" id="{6D678C37-2460-41BF-BE01-EAFB56CCB6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Bookmark 1" time="1819.9972"/>
                  </p14:bmkLst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1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Addition.3">
            <a:hlinkClick r:id="" action="ppaction://media"/>
            <a:extLst>
              <a:ext uri="{FF2B5EF4-FFF2-40B4-BE49-F238E27FC236}">
                <a16:creationId xmlns:a16="http://schemas.microsoft.com/office/drawing/2014/main" id="{F8546233-C075-4519-97ED-9549DDFC5FC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95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26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.9)">
                                      <p:cBhvr>
                                        <p:cTn id="12" dur="5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9)">
                                      <p:cBhvr>
                                        <p:cTn id="18" dur="3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Addition.4">
            <a:hlinkClick r:id="" action="ppaction://media"/>
            <a:extLst>
              <a:ext uri="{FF2B5EF4-FFF2-40B4-BE49-F238E27FC236}">
                <a16:creationId xmlns:a16="http://schemas.microsoft.com/office/drawing/2014/main" id="{58A162B9-92DF-4A78-B6DC-F1C7A64E7C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2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boutLinearAlgebra">
            <a:hlinkClick r:id="" action="ppaction://media"/>
            <a:extLst>
              <a:ext uri="{FF2B5EF4-FFF2-40B4-BE49-F238E27FC236}">
                <a16:creationId xmlns:a16="http://schemas.microsoft.com/office/drawing/2014/main" id="{6FABA4D1-4159-4CAD-8305-341C0B3459F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59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500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VectorAdditionNumerically">
            <a:hlinkClick r:id="" action="ppaction://media"/>
            <a:extLst>
              <a:ext uri="{FF2B5EF4-FFF2-40B4-BE49-F238E27FC236}">
                <a16:creationId xmlns:a16="http://schemas.microsoft.com/office/drawing/2014/main" id="{51172012-1CC9-4E78-B6E9-349A0FA76BC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000" end="908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5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tDoesntMatterWhich">
            <a:hlinkClick r:id="" action="ppaction://media"/>
            <a:extLst>
              <a:ext uri="{FF2B5EF4-FFF2-40B4-BE49-F238E27FC236}">
                <a16:creationId xmlns:a16="http://schemas.microsoft.com/office/drawing/2014/main" id="{6538D991-B347-4543-9A7F-0FA0D460F9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8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3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18" dur="1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Analyst">
            <a:hlinkClick r:id="" action="ppaction://media"/>
            <a:extLst>
              <a:ext uri="{FF2B5EF4-FFF2-40B4-BE49-F238E27FC236}">
                <a16:creationId xmlns:a16="http://schemas.microsoft.com/office/drawing/2014/main" id="{965C2A1A-89C5-422C-B0EC-089E7D81E8E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0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nipulateSpace">
            <a:hlinkClick r:id="" action="ppaction://media"/>
            <a:extLst>
              <a:ext uri="{FF2B5EF4-FFF2-40B4-BE49-F238E27FC236}">
                <a16:creationId xmlns:a16="http://schemas.microsoft.com/office/drawing/2014/main" id="{98BDCF57-45B6-4EA9-B3A4-575785465E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33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9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)">
                                      <p:cBhvr>
                                        <p:cTn id="12" dur="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238D6ED-84D1-42FE-8EDE-2645EF88F5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29" t="39365" r="32857" b="39682"/>
          <a:stretch/>
        </p:blipFill>
        <p:spPr>
          <a:xfrm>
            <a:off x="4071252" y="3175002"/>
            <a:ext cx="4049485" cy="14369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EF3DE-4DF9-472C-B00E-AC939D70BE9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2" t="36613" r="28095" b="35450"/>
          <a:stretch/>
        </p:blipFill>
        <p:spPr>
          <a:xfrm>
            <a:off x="3374566" y="1676400"/>
            <a:ext cx="5442859" cy="19158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ABD1F7-1918-4F1D-90F7-C668892906C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6" t="33651" r="21667" b="30053"/>
          <a:stretch/>
        </p:blipFill>
        <p:spPr>
          <a:xfrm>
            <a:off x="2518228" y="4368801"/>
            <a:ext cx="6894285" cy="2489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4B59B1-1259-4000-8482-5E95F16E204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29" t="26878" r="11785" b="36826"/>
          <a:stretch/>
        </p:blipFill>
        <p:spPr>
          <a:xfrm>
            <a:off x="1393371" y="-827319"/>
            <a:ext cx="9361716" cy="248919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3868E7E-5F17-4D83-BD00-5AB4262701D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09" t="36296" r="24286" b="40952"/>
          <a:stretch/>
        </p:blipFill>
        <p:spPr>
          <a:xfrm>
            <a:off x="8113487" y="3588657"/>
            <a:ext cx="3889829" cy="1560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89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3.7037E-7 L 0.00182 0.12315 " pathEditMode="relative" rAng="0" ptsTypes="AA">
                                      <p:cBhvr>
                                        <p:cTn id="20" dur="1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" y="615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70833E-6 1.48148E-6 L -0.15521 -0.20949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60" y="-10486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oughtBubbleTransformation">
            <a:hlinkClick r:id="" action="ppaction://media"/>
            <a:extLst>
              <a:ext uri="{FF2B5EF4-FFF2-40B4-BE49-F238E27FC236}">
                <a16:creationId xmlns:a16="http://schemas.microsoft.com/office/drawing/2014/main" id="{D3390154-16AE-42D5-A253-15E2C11DE6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neApproximations">
            <a:hlinkClick r:id="" action="ppaction://media"/>
            <a:extLst>
              <a:ext uri="{FF2B5EF4-FFF2-40B4-BE49-F238E27FC236}">
                <a16:creationId xmlns:a16="http://schemas.microsoft.com/office/drawing/2014/main" id="{F7A1CD57-2499-4BBA-B7AA-32483DCD8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971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3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oseConnectionToTriangles">
            <a:hlinkClick r:id="" action="ppaction://media"/>
            <a:extLst>
              <a:ext uri="{FF2B5EF4-FFF2-40B4-BE49-F238E27FC236}">
                <a16:creationId xmlns:a16="http://schemas.microsoft.com/office/drawing/2014/main" id="{D73877A6-3D63-418B-931F-78698741C1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87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hysicsExample">
            <a:hlinkClick r:id="" action="ppaction://media"/>
            <a:extLst>
              <a:ext uri="{FF2B5EF4-FFF2-40B4-BE49-F238E27FC236}">
                <a16:creationId xmlns:a16="http://schemas.microsoft.com/office/drawing/2014/main" id="{BE13D17B-BD4B-4B6A-9289-4C7C5787F17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97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903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0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nAlgPyramid">
            <a:hlinkClick r:id="" action="ppaction://media"/>
            <a:extLst>
              <a:ext uri="{FF2B5EF4-FFF2-40B4-BE49-F238E27FC236}">
                <a16:creationId xmlns:a16="http://schemas.microsoft.com/office/drawing/2014/main" id="{92DF5FA6-9FF1-43B2-BFA6-0F0CC1041F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525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5)">
                                      <p:cBhvr>
                                        <p:cTn id="12" dur="18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738</TotalTime>
  <Words>116</Words>
  <Application>Microsoft Office PowerPoint</Application>
  <PresentationFormat>Widescreen</PresentationFormat>
  <Paragraphs>62</Paragraphs>
  <Slides>33</Slides>
  <Notes>29</Notes>
  <HiddenSlides>0</HiddenSlides>
  <MMClips>30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GHEA Mariam</vt:lpstr>
      <vt:lpstr>Office Theme</vt:lpstr>
      <vt:lpstr>PowerPoint Presentation</vt:lpstr>
      <vt:lpstr>Մաս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Ashot</dc:creator>
  <cp:lastModifiedBy>Ashot</cp:lastModifiedBy>
  <cp:revision>33</cp:revision>
  <dcterms:created xsi:type="dcterms:W3CDTF">2018-02-24T17:17:34Z</dcterms:created>
  <dcterms:modified xsi:type="dcterms:W3CDTF">2018-09-16T09:55:56Z</dcterms:modified>
</cp:coreProperties>
</file>